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5" r:id="rId2"/>
    <p:sldId id="315" r:id="rId3"/>
    <p:sldId id="299" r:id="rId4"/>
    <p:sldId id="328" r:id="rId5"/>
    <p:sldId id="323" r:id="rId6"/>
    <p:sldId id="329" r:id="rId7"/>
    <p:sldId id="324" r:id="rId8"/>
    <p:sldId id="331" r:id="rId9"/>
    <p:sldId id="356" r:id="rId10"/>
    <p:sldId id="330" r:id="rId11"/>
    <p:sldId id="332" r:id="rId12"/>
    <p:sldId id="334" r:id="rId13"/>
    <p:sldId id="333" r:id="rId14"/>
    <p:sldId id="336" r:id="rId15"/>
    <p:sldId id="335" r:id="rId16"/>
    <p:sldId id="337" r:id="rId17"/>
    <p:sldId id="338" r:id="rId18"/>
    <p:sldId id="339" r:id="rId19"/>
    <p:sldId id="342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25" r:id="rId28"/>
    <p:sldId id="355" r:id="rId29"/>
    <p:sldId id="351" r:id="rId30"/>
    <p:sldId id="352" r:id="rId31"/>
    <p:sldId id="354" r:id="rId32"/>
    <p:sldId id="357" r:id="rId33"/>
    <p:sldId id="359" r:id="rId34"/>
    <p:sldId id="358" r:id="rId35"/>
    <p:sldId id="360" r:id="rId36"/>
    <p:sldId id="326" r:id="rId37"/>
    <p:sldId id="361" r:id="rId38"/>
    <p:sldId id="322" r:id="rId39"/>
  </p:sldIdLst>
  <p:sldSz cx="12192000" cy="6858000"/>
  <p:notesSz cx="6858000" cy="9144000"/>
  <p:embeddedFontLst>
    <p:embeddedFont>
      <p:font typeface="Montserrat Light" panose="00000400000000000000" pitchFamily="2" charset="0"/>
      <p:regular r:id="rId41"/>
      <p:italic r:id="rId42"/>
    </p:embeddedFont>
    <p:embeddedFont>
      <p:font typeface="Novecento wide Bold" panose="00000805000000000000" charset="0"/>
      <p:bold r:id="rId43"/>
    </p:embeddedFont>
    <p:embeddedFont>
      <p:font typeface="Sitka Text" pitchFamily="2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40" y="121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汇报人：陈明楷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1070095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492054" y="3776857"/>
            <a:ext cx="137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B232505-E280-72CF-01B0-009ED2AA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807" y="1439427"/>
            <a:ext cx="7227277" cy="234520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F32C520-B813-0AFB-921D-9A994B84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762" y="4208058"/>
            <a:ext cx="6577946" cy="25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1070095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查看个人信息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492054" y="4060092"/>
            <a:ext cx="160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修改用户信息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B3D79-4C33-CAC3-DE82-A4119E28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249" y="1360061"/>
            <a:ext cx="4005071" cy="2496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A4118D-A876-F877-E695-0D0772DF5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870" y="4786612"/>
            <a:ext cx="680120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7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修改支付密码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605955" y="3385201"/>
            <a:ext cx="160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查看流水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94E518-66AE-36AA-3CBA-4F065197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69" y="1174419"/>
            <a:ext cx="5175516" cy="2254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843AEB-AC66-1655-2106-78DBDD1B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032" y="3754533"/>
            <a:ext cx="5944353" cy="296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5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申请企业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4174659" y="3960553"/>
            <a:ext cx="2577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查看企业申请情况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9695500-8106-EFCB-9F5A-DDC4E8F4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37" y="1200725"/>
            <a:ext cx="6210245" cy="272786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0DD0C-C8B7-326D-F1D7-694B593B0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36" y="4351972"/>
            <a:ext cx="8376080" cy="25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92054" y="85732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转账功能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71E0A8-9F45-CC40-E3D3-FAF59E4E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35" y="1446257"/>
            <a:ext cx="5210258" cy="2236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FE0127-152E-C9AF-4EF9-79E8CAC1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40" y="3902658"/>
            <a:ext cx="5611864" cy="23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81463" y="852766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查看尚未处理的转账申请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31A001A-0EFA-32A8-142D-B2584E6E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020" y="1545200"/>
            <a:ext cx="5514026" cy="39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9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81463" y="852766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查看流水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06B23-6A7E-5F6A-CB61-F676037F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651" y="1417114"/>
            <a:ext cx="4821734" cy="49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005263" y="1098951"/>
            <a:ext cx="2840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查看收款申请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B5710F-E804-0817-3D2D-5C1BFCA7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0" y="1595708"/>
            <a:ext cx="9195273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4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2971F-0136-5FC7-B466-B72E4C8B2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6" y="2201565"/>
            <a:ext cx="4383230" cy="37874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2461846" y="1198997"/>
            <a:ext cx="110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游客界面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20CAC-D611-87FF-4EFF-AE44333417AD}"/>
              </a:ext>
            </a:extLst>
          </p:cNvPr>
          <p:cNvSpPr txBox="1"/>
          <p:nvPr/>
        </p:nvSpPr>
        <p:spPr>
          <a:xfrm>
            <a:off x="6383216" y="1264659"/>
            <a:ext cx="2023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普通用户界面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842213-3CF2-8C28-7C18-F33ECAC8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364" y="2267227"/>
            <a:ext cx="5354476" cy="36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9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1781908" y="1337956"/>
            <a:ext cx="17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企业成员界面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9602EC-84C0-C317-5B5F-FBDF9E4A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2" y="2001483"/>
            <a:ext cx="5026409" cy="4065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5F65B7-B24F-65E1-B49C-3FA8DE9BDA2B}"/>
              </a:ext>
            </a:extLst>
          </p:cNvPr>
          <p:cNvSpPr txBox="1"/>
          <p:nvPr/>
        </p:nvSpPr>
        <p:spPr>
          <a:xfrm>
            <a:off x="5843211" y="1281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企业负责人界面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987A2D-35BC-10FE-4485-6699FEB6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792" y="2029580"/>
            <a:ext cx="4548155" cy="40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204992" y="109042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752208" y="205658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项目</a:t>
            </a:r>
            <a:r>
              <a:rPr lang="zh-CN" altLang="en-US" sz="24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分析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869024" y="3140935"/>
            <a:ext cx="239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系统功能与模块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204992" y="5498331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总结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800109" y="1337956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更改企业信息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6C28BF-A705-2EB6-1E43-9D7C0C629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8" y="2232315"/>
            <a:ext cx="8837456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770801" y="1056602"/>
            <a:ext cx="19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分配企业资金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14EBC-ECC8-0064-2FB2-9CE42A1E2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57" y="1425934"/>
            <a:ext cx="8674546" cy="30862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35A4AC-3576-64B8-9C53-4F723FFF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57" y="4762392"/>
            <a:ext cx="8458635" cy="209560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0E0BCDE-F698-AB38-373D-42E35696DE80}"/>
              </a:ext>
            </a:extLst>
          </p:cNvPr>
          <p:cNvSpPr txBox="1"/>
          <p:nvPr/>
        </p:nvSpPr>
        <p:spPr>
          <a:xfrm>
            <a:off x="3864585" y="4417280"/>
            <a:ext cx="159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查看申请</a:t>
            </a:r>
          </a:p>
        </p:txBody>
      </p:sp>
    </p:spTree>
    <p:extLst>
      <p:ext uri="{BB962C8B-B14F-4D97-AF65-F5344CB8AC3E}">
        <p14:creationId xmlns:p14="http://schemas.microsoft.com/office/powerpoint/2010/main" val="365185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425660" y="1037059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查看已经处理的申请信息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E0BCDE-F698-AB38-373D-42E35696DE80}"/>
              </a:ext>
            </a:extLst>
          </p:cNvPr>
          <p:cNvSpPr txBox="1"/>
          <p:nvPr/>
        </p:nvSpPr>
        <p:spPr>
          <a:xfrm>
            <a:off x="3987677" y="4021080"/>
            <a:ext cx="159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查看报销文件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7D265-5F9C-3DD0-15B1-B8C013A55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97" y="1554001"/>
            <a:ext cx="7976010" cy="24829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BC370A-95DB-29B1-1D74-D03E914A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05" y="4361813"/>
            <a:ext cx="6540836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210711" y="90182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6AA8C-1B37-D50E-4DE8-648A7FC71CE8}"/>
              </a:ext>
            </a:extLst>
          </p:cNvPr>
          <p:cNvSpPr txBox="1"/>
          <p:nvPr/>
        </p:nvSpPr>
        <p:spPr>
          <a:xfrm>
            <a:off x="4081463" y="3836414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查看用户信息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12BC53-743C-CA8B-45A8-C5DECE28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72" y="4171136"/>
            <a:ext cx="5778428" cy="26576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09E11D-2311-EBD5-18D5-A9CC2AE8D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400" y="1285390"/>
            <a:ext cx="7379079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5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210711" y="90182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查看申请解封信息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6AA8C-1B37-D50E-4DE8-648A7FC71CE8}"/>
              </a:ext>
            </a:extLst>
          </p:cNvPr>
          <p:cNvSpPr txBox="1"/>
          <p:nvPr/>
        </p:nvSpPr>
        <p:spPr>
          <a:xfrm>
            <a:off x="3935218" y="410143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查看企业创建申请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32285AB-60E4-E4A3-09D9-B0C9DFA1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223" y="1215867"/>
            <a:ext cx="5182300" cy="27787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7D5F0AD-1E76-C82C-D9F1-4E16C8DD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234" y="4577536"/>
            <a:ext cx="7126981" cy="21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081463" y="90014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查看所有流水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2C91E2-9F2D-B813-C402-AC0E1E4F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922" y="1441939"/>
            <a:ext cx="6902937" cy="51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网站管理员模块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081463" y="900146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查看企业界面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301F07-689B-EEAB-418F-4F8A6BF8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" y="1953604"/>
            <a:ext cx="4479974" cy="36044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7AD521-36FB-641F-4188-3BBB44DE0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86" y="1952647"/>
            <a:ext cx="5309126" cy="3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8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342943" y="509859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验证登录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70181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07868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3780302" y="1277263"/>
            <a:ext cx="393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登录注册界面使用了验证码的业务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8F6883-FBB0-B1EA-0B44-91204473D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7" y="1952334"/>
            <a:ext cx="2959252" cy="40451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C5C8CC-67E8-6A73-A12E-BA78106E6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218" y="2003137"/>
            <a:ext cx="5004057" cy="39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1" y="372280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120666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01163" y="141725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用户被封禁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06364F-13D3-D734-03C8-3C929F4AA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55" y="2232315"/>
            <a:ext cx="9375539" cy="35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4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2506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89471" y="378296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63303" y="317381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01163" y="1417255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企业被封禁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1C4509-141F-5E30-51BF-97A33CDD6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" y="2070691"/>
            <a:ext cx="9742629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9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879671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70942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30954" y="31033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4159779" y="1053833"/>
            <a:ext cx="28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资金实时更新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852556-B400-73FB-F11A-5FA9470BB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" y="2072249"/>
            <a:ext cx="5133279" cy="1754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85314A-DF28-35A3-3D04-B0CF3B383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37" y="5003127"/>
            <a:ext cx="5080186" cy="17746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7B4419-5006-76BF-1935-3D3836AA8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675" y="2243402"/>
            <a:ext cx="4515602" cy="23844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ED26EAA-2752-9CD1-1FDF-C9C09599DE9B}"/>
              </a:ext>
            </a:extLst>
          </p:cNvPr>
          <p:cNvSpPr txBox="1"/>
          <p:nvPr/>
        </p:nvSpPr>
        <p:spPr>
          <a:xfrm>
            <a:off x="597877" y="1608967"/>
            <a:ext cx="199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转账界面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7CCCA7-9E75-4915-F3E2-63B571B4885F}"/>
              </a:ext>
            </a:extLst>
          </p:cNvPr>
          <p:cNvSpPr txBox="1"/>
          <p:nvPr/>
        </p:nvSpPr>
        <p:spPr>
          <a:xfrm>
            <a:off x="5677923" y="1903913"/>
            <a:ext cx="297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企业负责人分配资金界面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C0B116-4B72-B7CD-90AE-91451B81E943}"/>
              </a:ext>
            </a:extLst>
          </p:cNvPr>
          <p:cNvSpPr txBox="1"/>
          <p:nvPr/>
        </p:nvSpPr>
        <p:spPr>
          <a:xfrm>
            <a:off x="968457" y="44753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网站管理员主界面</a:t>
            </a:r>
          </a:p>
        </p:txBody>
      </p:sp>
    </p:spTree>
    <p:extLst>
      <p:ext uri="{BB962C8B-B14F-4D97-AF65-F5344CB8AC3E}">
        <p14:creationId xmlns:p14="http://schemas.microsoft.com/office/powerpoint/2010/main" val="209277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对敏感信息加密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0" y="3606694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0" y="303224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8429E3-2A23-EA02-49FB-ABB60C83F230}"/>
              </a:ext>
            </a:extLst>
          </p:cNvPr>
          <p:cNvSpPr txBox="1"/>
          <p:nvPr/>
        </p:nvSpPr>
        <p:spPr>
          <a:xfrm>
            <a:off x="1132106" y="1285203"/>
            <a:ext cx="336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对密码进行哈希算法加密处理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67693A-8938-420C-FD25-8AF66F313BF0}"/>
              </a:ext>
            </a:extLst>
          </p:cNvPr>
          <p:cNvSpPr txBox="1"/>
          <p:nvPr/>
        </p:nvSpPr>
        <p:spPr>
          <a:xfrm>
            <a:off x="1173137" y="1892291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例如密码为</a:t>
            </a:r>
            <a:r>
              <a:rPr lang="en-US" altLang="zh-CN" dirty="0"/>
              <a:t>QGStudio1234</a:t>
            </a:r>
            <a:r>
              <a:rPr lang="zh-CN" altLang="en-US" dirty="0"/>
              <a:t>，加密后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104872-2F0F-8246-B42F-20916A68F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66" y="2705190"/>
            <a:ext cx="8295306" cy="3285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1637964" y="3507370"/>
            <a:ext cx="48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同样的对于支付密码进行哈希算法加密处理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0A7142D-F378-6B8C-6A68-43A87BFD1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340" y="4911393"/>
            <a:ext cx="4921503" cy="40642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DD35BF1-8E55-6A3E-E372-ABE5AA28B0FE}"/>
              </a:ext>
            </a:extLst>
          </p:cNvPr>
          <p:cNvSpPr txBox="1"/>
          <p:nvPr/>
        </p:nvSpPr>
        <p:spPr>
          <a:xfrm>
            <a:off x="1472340" y="431098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例如密码为</a:t>
            </a:r>
            <a:r>
              <a:rPr lang="en-US" altLang="zh-CN" dirty="0"/>
              <a:t>123456</a:t>
            </a:r>
            <a:r>
              <a:rPr lang="zh-CN" altLang="en-US" dirty="0"/>
              <a:t>，加密后</a:t>
            </a:r>
          </a:p>
        </p:txBody>
      </p:sp>
    </p:spTree>
    <p:extLst>
      <p:ext uri="{BB962C8B-B14F-4D97-AF65-F5344CB8AC3E}">
        <p14:creationId xmlns:p14="http://schemas.microsoft.com/office/powerpoint/2010/main" val="258079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-1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76134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52182" y="319816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606724" y="1238604"/>
            <a:ext cx="488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当企业负责人同时处理同一申请时，会甄别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161B2D-F895-97EA-8A72-C4FD2DF4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25" y="2152914"/>
            <a:ext cx="9344069" cy="3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3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面对高并发情况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3" y="377800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19816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606724" y="1238604"/>
            <a:ext cx="55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当企业负责人同时处理同一转账申请时，会甄别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F183976-E826-C02B-D7DA-BF5155927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4" y="2394065"/>
            <a:ext cx="9844420" cy="36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-14245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59060" y="509859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高并发问题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24273" y="37813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CBEBBF-C7E6-0ECA-2536-D9F3016ED934}"/>
              </a:ext>
            </a:extLst>
          </p:cNvPr>
          <p:cNvSpPr txBox="1"/>
          <p:nvPr/>
        </p:nvSpPr>
        <p:spPr>
          <a:xfrm>
            <a:off x="553970" y="1215158"/>
            <a:ext cx="671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防止服务器卡顿而发送多次相同的请求，进行限制（即禁用按钮）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C5A6E2-B415-F72A-2FE7-0ED98970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0" y="2186149"/>
            <a:ext cx="5430380" cy="30657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285ECD-CEFC-9935-4B7F-3ADA4F90813B}"/>
              </a:ext>
            </a:extLst>
          </p:cNvPr>
          <p:cNvSpPr txBox="1"/>
          <p:nvPr/>
        </p:nvSpPr>
        <p:spPr>
          <a:xfrm>
            <a:off x="553970" y="1816817"/>
            <a:ext cx="36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处理收款申请时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FCA8C51-7791-6761-B380-7DF62A301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86" y="2122933"/>
            <a:ext cx="3829247" cy="33339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1396CB3-FA85-D904-6C74-D4884FCB20C6}"/>
              </a:ext>
            </a:extLst>
          </p:cNvPr>
          <p:cNvSpPr txBox="1"/>
          <p:nvPr/>
        </p:nvSpPr>
        <p:spPr>
          <a:xfrm>
            <a:off x="5786921" y="1753601"/>
            <a:ext cx="486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网站管理员禁用用户</a:t>
            </a:r>
          </a:p>
        </p:txBody>
      </p:sp>
    </p:spTree>
    <p:extLst>
      <p:ext uri="{BB962C8B-B14F-4D97-AF65-F5344CB8AC3E}">
        <p14:creationId xmlns:p14="http://schemas.microsoft.com/office/powerpoint/2010/main" val="4015742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5" y="-17416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76645" y="541781"/>
            <a:ext cx="332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436002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24272" y="318075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24272" y="372805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4A0ECB-D3E8-5E46-BDCA-D68FB05417D2}"/>
              </a:ext>
            </a:extLst>
          </p:cNvPr>
          <p:cNvSpPr txBox="1"/>
          <p:nvPr/>
        </p:nvSpPr>
        <p:spPr>
          <a:xfrm>
            <a:off x="890955" y="1687495"/>
            <a:ext cx="6482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完成了系统的设计和开发，实现了用户注册、登录、个人信息管理、资金操作等核心功能。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企业群组模块的实现使用户能够创建和管理企业群组，并进行资金的充值和分配。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用户中心和资金中心模块为用户提供了方便的资金管理和查询功能。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3C881A-6154-9604-1287-84580642E861}"/>
              </a:ext>
            </a:extLst>
          </p:cNvPr>
          <p:cNvSpPr txBox="1"/>
          <p:nvPr/>
        </p:nvSpPr>
        <p:spPr>
          <a:xfrm>
            <a:off x="968457" y="128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项目的主要成果包括：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B774A0-1D7B-272C-D0FB-CE06BB8B3D6A}"/>
              </a:ext>
            </a:extLst>
          </p:cNvPr>
          <p:cNvSpPr txBox="1"/>
          <p:nvPr/>
        </p:nvSpPr>
        <p:spPr>
          <a:xfrm>
            <a:off x="968457" y="3490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收获经验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F636CD-EC62-BDFA-322A-F148B242ED94}"/>
              </a:ext>
            </a:extLst>
          </p:cNvPr>
          <p:cNvSpPr txBox="1"/>
          <p:nvPr/>
        </p:nvSpPr>
        <p:spPr>
          <a:xfrm>
            <a:off x="827780" y="3958884"/>
            <a:ext cx="6733605" cy="152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在实现项目的过程中，我意识到了自己对于</a:t>
            </a:r>
            <a:r>
              <a:rPr lang="en-US" altLang="zh-CN" dirty="0" err="1"/>
              <a:t>mvc</a:t>
            </a:r>
            <a:r>
              <a:rPr lang="zh-CN" altLang="en-US" dirty="0"/>
              <a:t>架构的认识有所欠缺，需要提升代码的复用性，以及对于一些技术有所欠缺，导致前端框架做的并不精美，但是还是能完成基本的业务，同时也认识到自己一些</a:t>
            </a:r>
            <a:r>
              <a:rPr lang="en-US" altLang="zh-CN" dirty="0"/>
              <a:t>java</a:t>
            </a:r>
            <a:r>
              <a:rPr lang="zh-CN" altLang="en-US" dirty="0"/>
              <a:t>基础知识尚未掌握牢固，给了我一个机会去查漏补缺。</a:t>
            </a:r>
          </a:p>
        </p:txBody>
      </p:sp>
    </p:spTree>
    <p:extLst>
      <p:ext uri="{BB962C8B-B14F-4D97-AF65-F5344CB8AC3E}">
        <p14:creationId xmlns:p14="http://schemas.microsoft.com/office/powerpoint/2010/main" val="29635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8DE072-19BF-C0C2-C333-22D0E037C8AE}"/>
              </a:ext>
            </a:extLst>
          </p:cNvPr>
          <p:cNvSpPr txBox="1"/>
          <p:nvPr/>
        </p:nvSpPr>
        <p:spPr>
          <a:xfrm>
            <a:off x="1074475" y="1477370"/>
            <a:ext cx="586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数字货币成为越来越多人的支付方式选择，一个安全高效，功能丰富的资金管理网站可以更好地满 足用户的需求，可以让用户更好地管理自己的资金，确认资金明细。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D780855-062D-F088-E604-DCD04A22AB4C}"/>
              </a:ext>
            </a:extLst>
          </p:cNvPr>
          <p:cNvSpPr/>
          <p:nvPr/>
        </p:nvSpPr>
        <p:spPr>
          <a:xfrm>
            <a:off x="968457" y="3192522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E82C3A-0D62-B3E2-6BF0-A9A5232A57C9}"/>
              </a:ext>
            </a:extLst>
          </p:cNvPr>
          <p:cNvSpPr txBox="1"/>
          <p:nvPr/>
        </p:nvSpPr>
        <p:spPr>
          <a:xfrm>
            <a:off x="1527098" y="3163214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00FAE5-B98D-2156-6D41-1ADFCE834E85}"/>
              </a:ext>
            </a:extLst>
          </p:cNvPr>
          <p:cNvSpPr txBox="1"/>
          <p:nvPr/>
        </p:nvSpPr>
        <p:spPr>
          <a:xfrm>
            <a:off x="902316" y="3882580"/>
            <a:ext cx="6358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为开发一个资金管理系统，以满足用户对流动资金的管理，旨在提供一个安全高效，功能丰富的 资金管理系统。</a:t>
            </a:r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4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1B1623-2AD8-36A7-4445-5229F8B6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9" y="2270507"/>
            <a:ext cx="8535457" cy="25218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F7601B1-CD34-66EF-CA43-25F67823EBE3}"/>
              </a:ext>
            </a:extLst>
          </p:cNvPr>
          <p:cNvSpPr txBox="1"/>
          <p:nvPr/>
        </p:nvSpPr>
        <p:spPr>
          <a:xfrm>
            <a:off x="1097526" y="1355152"/>
            <a:ext cx="408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资金系统的管理，使用了第三方对资金进行了管控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B8F69C-2DD2-1740-3DA4-EF9A6223BDD6}"/>
              </a:ext>
            </a:extLst>
          </p:cNvPr>
          <p:cNvSpPr txBox="1"/>
          <p:nvPr/>
        </p:nvSpPr>
        <p:spPr>
          <a:xfrm>
            <a:off x="457201" y="4984987"/>
            <a:ext cx="757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这里第三方充当了对收款方与付款方之间的桥梁，转账订单由第三方，对双方资金的增加与删除均由第三方进行操作</a:t>
            </a:r>
          </a:p>
        </p:txBody>
      </p:sp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1228984" y="133795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6C4B7F6-2E5B-FB85-2925-2B571B91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6" y="1926847"/>
            <a:ext cx="3499030" cy="337837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508DA8D-8A56-B75F-E7F2-3FE1C23B2335}"/>
              </a:ext>
            </a:extLst>
          </p:cNvPr>
          <p:cNvSpPr txBox="1"/>
          <p:nvPr/>
        </p:nvSpPr>
        <p:spPr>
          <a:xfrm>
            <a:off x="6729045" y="1337956"/>
            <a:ext cx="137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0A65CD-9936-BB5B-5910-134496B90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76" y="1882890"/>
            <a:ext cx="6047737" cy="25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4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登录注册模块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2" y="315436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52183" y="2564658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F43897-213F-4AD5-2F02-C83DE5F41931}"/>
              </a:ext>
            </a:extLst>
          </p:cNvPr>
          <p:cNvSpPr txBox="1"/>
          <p:nvPr/>
        </p:nvSpPr>
        <p:spPr>
          <a:xfrm>
            <a:off x="4470415" y="1057876"/>
            <a:ext cx="15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找回密码</a:t>
            </a:r>
            <a:endParaRPr lang="zh-CN" altLang="en-US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A296A4-66F7-EA2B-A564-2ECE2F75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33" y="1687841"/>
            <a:ext cx="4250252" cy="34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840</Words>
  <Application>Microsoft Office PowerPoint</Application>
  <PresentationFormat>宽屏</PresentationFormat>
  <Paragraphs>267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Novecento wide Bold</vt:lpstr>
      <vt:lpstr>等线 Light</vt:lpstr>
      <vt:lpstr>Arial</vt:lpstr>
      <vt:lpstr>微软雅黑</vt:lpstr>
      <vt:lpstr>等线</vt:lpstr>
      <vt:lpstr>Montserrat Light</vt:lpstr>
      <vt:lpstr>Söhne</vt:lpstr>
      <vt:lpstr>Sitka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Office</cp:lastModifiedBy>
  <cp:revision>9</cp:revision>
  <dcterms:created xsi:type="dcterms:W3CDTF">2022-04-30T16:30:33Z</dcterms:created>
  <dcterms:modified xsi:type="dcterms:W3CDTF">2024-04-29T05:13:38Z</dcterms:modified>
</cp:coreProperties>
</file>